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9" r:id="rId24"/>
    <p:sldId id="280" r:id="rId25"/>
    <p:sldId id="281" r:id="rId26"/>
    <p:sldId id="286" r:id="rId27"/>
    <p:sldId id="282" r:id="rId28"/>
    <p:sldId id="287" r:id="rId29"/>
    <p:sldId id="285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77" r:id="rId40"/>
    <p:sldId id="297" r:id="rId41"/>
    <p:sldId id="298" r:id="rId42"/>
    <p:sldId id="278" r:id="rId43"/>
    <p:sldId id="299" r:id="rId44"/>
    <p:sldId id="283" r:id="rId45"/>
    <p:sldId id="284" r:id="rId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23" autoAdjust="0"/>
  </p:normalViewPr>
  <p:slideViewPr>
    <p:cSldViewPr>
      <p:cViewPr varScale="1">
        <p:scale>
          <a:sx n="74" d="100"/>
          <a:sy n="74" d="100"/>
        </p:scale>
        <p:origin x="-190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3794" y="5589240"/>
            <a:ext cx="6554589" cy="936104"/>
          </a:xfrm>
        </p:spPr>
        <p:txBody>
          <a:bodyPr>
            <a:normAutofit/>
          </a:bodyPr>
          <a:lstStyle/>
          <a:p>
            <a:r>
              <a:rPr lang="ru-RU" dirty="0" smtClean="0"/>
              <a:t>Заведующая библиотекой лицея № 2 г. Бугульма</a:t>
            </a:r>
          </a:p>
          <a:p>
            <a:r>
              <a:rPr lang="ru-RU" dirty="0" smtClean="0"/>
              <a:t> Сомова Нина Петровна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Современные книги для школьников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5362" name="Picture 2" descr="C:\Users\Лицеист04\Desktop\Писатели, фото\images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548680"/>
            <a:ext cx="4032448" cy="2232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02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Осторожно: каникулы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4330824" cy="4525963"/>
          </a:xfrm>
        </p:spPr>
        <p:txBody>
          <a:bodyPr/>
          <a:lstStyle/>
          <a:p>
            <a:r>
              <a:rPr lang="ru-RU" dirty="0" smtClean="0"/>
              <a:t>Что такое по-твоему – «простить человека»? Такой вопрос ставится в этой повести.</a:t>
            </a:r>
            <a:endParaRPr lang="ru-RU" dirty="0"/>
          </a:p>
        </p:txBody>
      </p:sp>
      <p:pic>
        <p:nvPicPr>
          <p:cNvPr id="5122" name="Picture 2" descr="C:\Users\Лицеист04\Desktop\Писатели, фото\IMG_0202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0"/>
            <a:ext cx="3528392" cy="4194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8373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Autofit/>
          </a:bodyPr>
          <a:lstStyle/>
          <a:p>
            <a:r>
              <a:rPr lang="ru-RU" sz="3500" dirty="0" smtClean="0">
                <a:solidFill>
                  <a:schemeClr val="accent6">
                    <a:lumMod val="50000"/>
                  </a:schemeClr>
                </a:solidFill>
              </a:rPr>
              <a:t>Георгиев Сергей</a:t>
            </a:r>
            <a:endParaRPr lang="ru-RU" sz="35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060848"/>
            <a:ext cx="4906888" cy="4065315"/>
          </a:xfrm>
        </p:spPr>
        <p:txBody>
          <a:bodyPr/>
          <a:lstStyle/>
          <a:p>
            <a:r>
              <a:rPr lang="ru-RU" dirty="0"/>
              <a:t>Родился в 1954 году. Его произведения издаются и в России, и за </a:t>
            </a:r>
            <a:r>
              <a:rPr lang="ru-RU" dirty="0" smtClean="0"/>
              <a:t>рубежом</a:t>
            </a:r>
          </a:p>
          <a:p>
            <a:pPr marL="45720" indent="0">
              <a:buNone/>
            </a:pPr>
            <a:endParaRPr lang="ru-RU" dirty="0"/>
          </a:p>
          <a:p>
            <a:r>
              <a:rPr lang="ru-RU" dirty="0" smtClean="0"/>
              <a:t>Сто слонов: маленькие рассказы о жизни двух хороших людей.</a:t>
            </a:r>
            <a:endParaRPr lang="ru-RU" dirty="0"/>
          </a:p>
        </p:txBody>
      </p:sp>
      <p:pic>
        <p:nvPicPr>
          <p:cNvPr id="2050" name="Picture 2" descr="C:\Users\Лицеист04\Desktop\георгие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916832"/>
            <a:ext cx="3073524" cy="36495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C:\Users\Лицеист04\Desktop\Писатели, фото\20210318_15101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65" b="7982"/>
          <a:stretch/>
        </p:blipFill>
        <p:spPr bwMode="auto">
          <a:xfrm>
            <a:off x="2195736" y="4450787"/>
            <a:ext cx="1683459" cy="22312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26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Ирина Дегтярева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600200"/>
            <a:ext cx="4320480" cy="4525963"/>
          </a:xfrm>
        </p:spPr>
        <p:txBody>
          <a:bodyPr/>
          <a:lstStyle/>
          <a:p>
            <a:r>
              <a:rPr lang="ru-RU" dirty="0" smtClean="0"/>
              <a:t>Ирина Владимировна Дегтярева родилась в 1979 году. Пишет рассказы, повести для взрослых и детей, художественные очерки и статьи.</a:t>
            </a:r>
            <a:endParaRPr lang="ru-RU" dirty="0"/>
          </a:p>
        </p:txBody>
      </p:sp>
      <p:pic>
        <p:nvPicPr>
          <p:cNvPr id="8194" name="Picture 2" descr="C:\Users\Лицеист04\Desktop\Degtyare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0796" y="692696"/>
            <a:ext cx="2232940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6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Арена для Знаменосца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620689"/>
            <a:ext cx="4474840" cy="4968552"/>
          </a:xfrm>
        </p:spPr>
        <p:txBody>
          <a:bodyPr>
            <a:normAutofit/>
          </a:bodyPr>
          <a:lstStyle/>
          <a:p>
            <a:r>
              <a:rPr lang="ru-RU" dirty="0" smtClean="0"/>
              <a:t>Повесть о мальчике Петьке Хорунжем. Он в свои тринадцать лет добился больших побед в спорте и почувствовал себя очень самостоятельным, участвуя в соревнованиях и завоевывая медали и кубки.</a:t>
            </a:r>
          </a:p>
          <a:p>
            <a:pPr marL="45720" indent="0">
              <a:buNone/>
            </a:pPr>
            <a:r>
              <a:rPr lang="ru-RU" dirty="0" smtClean="0"/>
              <a:t>	В </a:t>
            </a:r>
            <a:r>
              <a:rPr lang="ru-RU" dirty="0" smtClean="0"/>
              <a:t>повести много интересного о цирке и об ушу, как искусствах артистическом  и спортивном. О том, как серьезное увлечение может стать делом всей жизни.</a:t>
            </a:r>
            <a:endParaRPr lang="ru-RU" dirty="0"/>
          </a:p>
        </p:txBody>
      </p:sp>
      <p:pic>
        <p:nvPicPr>
          <p:cNvPr id="10243" name="Picture 3" descr="C:\Users\Лицеист04\Desktop\Писатели, фото\сканирование00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423" y="332656"/>
            <a:ext cx="3168352" cy="41930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711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Где ты, большая птица?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04664"/>
            <a:ext cx="5647386" cy="5721499"/>
          </a:xfrm>
        </p:spPr>
        <p:txBody>
          <a:bodyPr>
            <a:normAutofit/>
          </a:bodyPr>
          <a:lstStyle/>
          <a:p>
            <a:r>
              <a:rPr lang="ru-RU" dirty="0" smtClean="0"/>
              <a:t>В повести и приключения двенадцатилетнего Димки Большакова, и жаркое лето с раскаленным на солнце полем, и пруд в ближайшей деревне, вертолетный аэродром и немного философствований о жизни – как существовать в нашем мире, как относиться к взаимоотношениям взрослых, к непростому выбору профессии, к друзьям, к природе…</a:t>
            </a:r>
            <a:endParaRPr lang="ru-RU" dirty="0"/>
          </a:p>
        </p:txBody>
      </p:sp>
      <p:pic>
        <p:nvPicPr>
          <p:cNvPr id="6146" name="Picture 2" descr="C:\Users\Лицеист04\Desktop\Писатели, фото\IMG_80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1"/>
          <a:stretch/>
        </p:blipFill>
        <p:spPr bwMode="auto">
          <a:xfrm>
            <a:off x="6208409" y="260647"/>
            <a:ext cx="2787894" cy="38040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6360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Красная земля, синий океан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620689"/>
            <a:ext cx="8363272" cy="3888431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Наверняка многие из читателей думают о том, как совершить подвиг или поступок, который, уж если не принесет справедливо заслуженную славу, то хотя бы вызовет чувство гордости самим собой. О героических свершениях мечтает и главный герой повести двенадцатилетний Валька Грибов – обычный московский школьник.</a:t>
            </a:r>
          </a:p>
          <a:p>
            <a:pPr marL="45720" indent="0">
              <a:buNone/>
            </a:pPr>
            <a:r>
              <a:rPr lang="ru-RU" dirty="0" smtClean="0"/>
              <a:t>	«</a:t>
            </a:r>
            <a:r>
              <a:rPr lang="ru-RU" dirty="0" smtClean="0"/>
              <a:t>Как становятся героем? Как перебороть страх?» Задумывался ли когда-нибудь Валька  над этими вопросами? Почему не слишком послушный и не слишком дисциплинированный Валя в смертельно опасной обстановке повел себя так ответственно и по-взрослому? Об этом вы прочтете в повести.</a:t>
            </a:r>
            <a:endParaRPr lang="ru-RU" dirty="0"/>
          </a:p>
        </p:txBody>
      </p:sp>
      <p:pic>
        <p:nvPicPr>
          <p:cNvPr id="14338" name="Picture 2" descr="C:\Users\Лицеист04\Desktop\Писатели, фото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3096"/>
            <a:ext cx="1728192" cy="22715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903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229200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Я тебя выдумал…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483488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Повесть о неординарном мальчике Толе </a:t>
            </a:r>
            <a:r>
              <a:rPr lang="ru-RU" dirty="0" err="1" smtClean="0"/>
              <a:t>Коптяном</a:t>
            </a:r>
            <a:r>
              <a:rPr lang="ru-RU" dirty="0" smtClean="0"/>
              <a:t>. Он фантазер, увлекающаяся натура, но большинство неприятностей с ним происходят оттого, что он пытается всем окружающим  доказать, какой он необычный.</a:t>
            </a:r>
            <a:endParaRPr lang="ru-RU" dirty="0"/>
          </a:p>
        </p:txBody>
      </p:sp>
      <p:pic>
        <p:nvPicPr>
          <p:cNvPr id="9218" name="Picture 2" descr="C:\Users\Лицеист04\Desktop\image_image_46097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4465" y="116632"/>
            <a:ext cx="3703885" cy="44403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769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Марина и Сергей Дяченко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4546848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Марина родилась в 1968 году, Сергей в 1945. Супруги родились в Киеве, сейчас живут в Лос-Анджелесе. Объединила их фантастика. Вместе они написали 29 романов, десятки повестей, рассказов и пьесу.</a:t>
            </a:r>
            <a:endParaRPr lang="ru-RU" dirty="0"/>
          </a:p>
        </p:txBody>
      </p:sp>
      <p:pic>
        <p:nvPicPr>
          <p:cNvPr id="3074" name="Picture 2" descr="C:\Users\Лицеист04\Desktop\xeytfijajudnvqe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2910" y="548680"/>
            <a:ext cx="3575298" cy="3366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90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Ключ от королевства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99792" y="1600200"/>
            <a:ext cx="4248472" cy="4525963"/>
          </a:xfrm>
        </p:spPr>
        <p:txBody>
          <a:bodyPr/>
          <a:lstStyle/>
          <a:p>
            <a:r>
              <a:rPr lang="ru-RU" dirty="0" smtClean="0"/>
              <a:t>Фантастическая повесть о школьнице Лене Лапиной, короле </a:t>
            </a:r>
            <a:r>
              <a:rPr lang="ru-RU" dirty="0" err="1" smtClean="0"/>
              <a:t>Обероне</a:t>
            </a:r>
            <a:r>
              <a:rPr lang="ru-RU" dirty="0" smtClean="0"/>
              <a:t>, их друзьях и врагах. Путь к добру тернист, но это единственный путь, по которому стоит идти.</a:t>
            </a:r>
            <a:endParaRPr lang="ru-RU" dirty="0"/>
          </a:p>
        </p:txBody>
      </p:sp>
      <p:pic>
        <p:nvPicPr>
          <p:cNvPr id="3074" name="Picture 2" descr="C:\Users\Лицеист04\Desktop\Писатели, фото\BGoMhLQBLQ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2094483" cy="27638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Лицеист04\Desktop\Писатели, фото\Без назван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59" y="3501008"/>
            <a:ext cx="2094483" cy="2588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270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Ирина Краева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63888" y="1600200"/>
            <a:ext cx="5122912" cy="4525963"/>
          </a:xfrm>
        </p:spPr>
        <p:txBody>
          <a:bodyPr/>
          <a:lstStyle/>
          <a:p>
            <a:r>
              <a:rPr lang="ru-RU" dirty="0" smtClean="0"/>
              <a:t>Ирина Краева (Ирина Ивановна Пуля) родилась в  1966 году в Кирове, бывшей Вятке.</a:t>
            </a:r>
            <a:endParaRPr lang="ru-RU" dirty="0"/>
          </a:p>
        </p:txBody>
      </p:sp>
      <p:pic>
        <p:nvPicPr>
          <p:cNvPr id="6146" name="Picture 2" descr="C:\Users\Лицеист04\Desktop\3627f18b4f8ede72aa2e538e6c9789b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076" y="1613382"/>
            <a:ext cx="2478087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623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365104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«Путеводная звезда» представляет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Picture 3" descr="C:\Users\Лицеист04\Desktop\Писатели, фото\5b59d9cb132ca5948b1f2214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5881" y="746051"/>
            <a:ext cx="3982343" cy="3475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96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Тим и Дан, или Тайна «Разбитой коленки»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38652" y="332657"/>
            <a:ext cx="5565795" cy="4104456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Если бы все мечты, которые рождаются у мальчишек и девчонок, стали реальностью, жизнь была бы намного прекрасней. Не было бы войн и болезней. Все страны стали бы богатыми. Люди жили бы в красивых и удобных домах. И каждый относился бы к любому человеку так, как хочет, чтобы относились к нему. К сожалению, мир устроен так, что не все мечты сбываются. </a:t>
            </a:r>
          </a:p>
          <a:p>
            <a:pPr marL="45720" indent="0">
              <a:buNone/>
            </a:pPr>
            <a:r>
              <a:rPr lang="ru-RU" dirty="0" smtClean="0"/>
              <a:t>	Автор </a:t>
            </a:r>
            <a:r>
              <a:rPr lang="ru-RU" dirty="0" smtClean="0"/>
              <a:t>в своей повести говорит о том, что на свете много людей, готовых вас любить и помогать вам. И когда-нибудь вы с ними обязательно встретитесь. И вам будет хорошо и весело вместе.</a:t>
            </a:r>
            <a:endParaRPr lang="ru-RU" dirty="0"/>
          </a:p>
        </p:txBody>
      </p:sp>
      <p:pic>
        <p:nvPicPr>
          <p:cNvPr id="7170" name="Picture 2" descr="C:\Users\Лицеист04\Desktop\Писатели, фото\20210318_10514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35" b="11925"/>
          <a:stretch/>
        </p:blipFill>
        <p:spPr bwMode="auto">
          <a:xfrm>
            <a:off x="323528" y="1052736"/>
            <a:ext cx="2232248" cy="33476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156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4361" y="5085184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Все может быть!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61208"/>
            <a:ext cx="5698976" cy="5764955"/>
          </a:xfrm>
        </p:spPr>
        <p:txBody>
          <a:bodyPr>
            <a:normAutofit/>
          </a:bodyPr>
          <a:lstStyle/>
          <a:p>
            <a:r>
              <a:rPr lang="ru-RU" dirty="0" smtClean="0"/>
              <a:t>В книгу входят повести: «</a:t>
            </a:r>
            <a:r>
              <a:rPr lang="ru-RU" dirty="0" err="1" smtClean="0"/>
              <a:t>Колямба</a:t>
            </a:r>
            <a:r>
              <a:rPr lang="ru-RU" dirty="0" smtClean="0"/>
              <a:t>, внук Одежды Петровны» и «Баба Яга пишет».</a:t>
            </a:r>
          </a:p>
          <a:p>
            <a:r>
              <a:rPr lang="ru-RU" dirty="0" smtClean="0"/>
              <a:t>В повести «</a:t>
            </a:r>
            <a:r>
              <a:rPr lang="ru-RU" dirty="0" err="1" smtClean="0"/>
              <a:t>Колямба</a:t>
            </a:r>
            <a:r>
              <a:rPr lang="ru-RU" dirty="0" smtClean="0"/>
              <a:t>, внук Одежды Петровны» разные герои, и взрослые и юные: </a:t>
            </a:r>
            <a:r>
              <a:rPr lang="ru-RU" dirty="0" err="1" smtClean="0"/>
              <a:t>Колямба</a:t>
            </a:r>
            <a:r>
              <a:rPr lang="ru-RU" dirty="0" smtClean="0"/>
              <a:t>, его незадачливый друг Виталька, и строгая бабушка Одежда…</a:t>
            </a:r>
          </a:p>
          <a:p>
            <a:r>
              <a:rPr lang="ru-RU" dirty="0" smtClean="0"/>
              <a:t>Если ты любишь, если человек тебе дорог, всегда найдется способ не разлучаться с ним душами. Об этом повесть про московскую бабушку и ее американского внука «Баба Яга пишет</a:t>
            </a:r>
            <a:r>
              <a:rPr lang="ru-RU" dirty="0" smtClean="0"/>
              <a:t>».</a:t>
            </a:r>
            <a:endParaRPr lang="ru-RU" dirty="0"/>
          </a:p>
        </p:txBody>
      </p:sp>
      <p:pic>
        <p:nvPicPr>
          <p:cNvPr id="2050" name="Picture 2" descr="C:\Users\Лицеист04\Desktop\Писатели, фото\96572d2f37589dae79671131d3f38b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666" y="361208"/>
            <a:ext cx="2520696" cy="3255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82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5013176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Владислав Крапивин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620688"/>
            <a:ext cx="5987008" cy="5505475"/>
          </a:xfrm>
        </p:spPr>
        <p:txBody>
          <a:bodyPr>
            <a:normAutofit/>
          </a:bodyPr>
          <a:lstStyle/>
          <a:p>
            <a:r>
              <a:rPr lang="ru-RU" dirty="0" smtClean="0"/>
              <a:t>Владислав Петрович Крапивин родился 14 октября 1938 года в г. Тюмени в семье </a:t>
            </a:r>
            <a:r>
              <a:rPr lang="ru-RU" dirty="0"/>
              <a:t>п</a:t>
            </a:r>
            <a:r>
              <a:rPr lang="ru-RU" dirty="0" smtClean="0"/>
              <a:t>едагогов. Хотел быть моряком, но не взяли по здоровью, еще хотел стать учителем, но в тот год в пединституте не было приема. После окончания университета стал журналистом, писал повести и рассказы на детские темы. </a:t>
            </a:r>
          </a:p>
          <a:p>
            <a:pPr marL="45720" indent="0">
              <a:buNone/>
            </a:pPr>
            <a:r>
              <a:rPr lang="ru-RU" dirty="0" smtClean="0"/>
              <a:t>	В.П</a:t>
            </a:r>
            <a:r>
              <a:rPr lang="ru-RU" dirty="0" smtClean="0"/>
              <a:t>. Крапивиным написано более 10 романов и около 50 повестей, на разных языках издано около 200 книг.</a:t>
            </a:r>
            <a:endParaRPr lang="ru-RU" dirty="0"/>
          </a:p>
        </p:txBody>
      </p:sp>
      <p:pic>
        <p:nvPicPr>
          <p:cNvPr id="1026" name="Picture 2" descr="C:\Users\Лицеист04\Desktop\крапиви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260648"/>
            <a:ext cx="2054225" cy="29257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782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Дело о ртутной бомбе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764704"/>
            <a:ext cx="5842992" cy="5361459"/>
          </a:xfrm>
        </p:spPr>
        <p:txBody>
          <a:bodyPr>
            <a:normAutofit/>
          </a:bodyPr>
          <a:lstStyle/>
          <a:p>
            <a:r>
              <a:rPr lang="ru-RU" dirty="0" smtClean="0"/>
              <a:t>Повесть написана в 1999 году. Повесть о ребятах, ваших сверстниках. С их порой нелегкими и даже горькими судьбами. С их стремлением к верной и крепкой дружбе, которая помогает одолеть невзгоды. С их готовностью прийти на помощь друг другу и даже пожертвовать собой, чтобы спасти товарища. С их желанием разобраться в тайнах мироздания.</a:t>
            </a:r>
            <a:endParaRPr lang="ru-RU" dirty="0"/>
          </a:p>
        </p:txBody>
      </p:sp>
      <p:pic>
        <p:nvPicPr>
          <p:cNvPr id="8194" name="Picture 2" descr="C:\Users\Лицеист04\Desktop\Писатели, фото\20210318_1051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3260" b="16620"/>
          <a:stretch/>
        </p:blipFill>
        <p:spPr bwMode="auto">
          <a:xfrm>
            <a:off x="6444208" y="260648"/>
            <a:ext cx="2456927" cy="3162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333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4243190"/>
            <a:ext cx="6512511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Тополята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43808" y="260649"/>
            <a:ext cx="5904656" cy="4104456"/>
          </a:xfrm>
        </p:spPr>
        <p:txBody>
          <a:bodyPr>
            <a:normAutofit/>
          </a:bodyPr>
          <a:lstStyle/>
          <a:p>
            <a:r>
              <a:rPr lang="ru-RU" dirty="0" smtClean="0"/>
              <a:t>Главное – прийти на помощь друг другу. Основная мысль произведений Владислава Крапивина.  В данном романе говорится о третьекласснике Теньке </a:t>
            </a:r>
            <a:r>
              <a:rPr lang="ru-RU" dirty="0" err="1" smtClean="0"/>
              <a:t>Ресницене</a:t>
            </a:r>
            <a:r>
              <a:rPr lang="ru-RU" dirty="0" smtClean="0"/>
              <a:t>, которого отобрали у мамки. А он жизни без нее не мыслил. Но ему помогли его друзья – и взрослые и ребята.</a:t>
            </a:r>
            <a:endParaRPr lang="ru-RU" dirty="0"/>
          </a:p>
        </p:txBody>
      </p:sp>
      <p:pic>
        <p:nvPicPr>
          <p:cNvPr id="9218" name="Picture 2" descr="C:\Users\Лицеист04\Desktop\Писатели, фото\20210318_1051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11" r="3260" b="16057"/>
          <a:stretch/>
        </p:blipFill>
        <p:spPr bwMode="auto">
          <a:xfrm>
            <a:off x="539552" y="3464077"/>
            <a:ext cx="2029670" cy="270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Лицеист04\Desktop\Писатели, фото\20210318_10505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5" b="10423"/>
          <a:stretch/>
        </p:blipFill>
        <p:spPr bwMode="auto">
          <a:xfrm>
            <a:off x="683568" y="211215"/>
            <a:ext cx="2029670" cy="3001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87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725144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Тамара Крюкова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9458" name="Picture 2" descr="C:\Users\Лицеист04\Desktop\крюкова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476672"/>
            <a:ext cx="2465829" cy="34750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7963" y="332656"/>
            <a:ext cx="53861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Тамара </a:t>
            </a:r>
            <a:r>
              <a:rPr lang="ru-RU" sz="2400" dirty="0" err="1"/>
              <a:t>Шамильевна</a:t>
            </a:r>
            <a:r>
              <a:rPr lang="ru-RU" sz="2400" dirty="0"/>
              <a:t> Крюкова — автор книг для детей и юношества. Работает в разных жанрах и для читателей разного возраста. Одни книги написаны для дошкольников, другие адресованы старшим школьникам и взрослому читателю. В её багаже есть фантастические и реалистические повести, повести-сказки, рассказы, сказки и стихи. </a:t>
            </a:r>
          </a:p>
        </p:txBody>
      </p:sp>
    </p:spTree>
    <p:extLst>
      <p:ext uri="{BB962C8B-B14F-4D97-AF65-F5344CB8AC3E}">
        <p14:creationId xmlns:p14="http://schemas.microsoft.com/office/powerpoint/2010/main" val="257394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А чудо всё-таки возможно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613102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Эта книга о любви. Она о том, что  любовь – это не мимолётное влечение и страстные поцелуи. Это единство душ. Любовь не кричит о себе на каждом перекрестке: это таинство двух, мир, доступ в который  чужакам закрыт. В книгу вошли повесть и рассказ: </a:t>
            </a:r>
            <a:r>
              <a:rPr lang="ru-RU" dirty="0" smtClean="0"/>
              <a:t>«Костя </a:t>
            </a:r>
            <a:r>
              <a:rPr lang="ru-RU" dirty="0" smtClean="0"/>
              <a:t>+ </a:t>
            </a:r>
            <a:r>
              <a:rPr lang="ru-RU" dirty="0" smtClean="0"/>
              <a:t>Ника» </a:t>
            </a:r>
            <a:r>
              <a:rPr lang="ru-RU" dirty="0" smtClean="0"/>
              <a:t>и </a:t>
            </a:r>
            <a:r>
              <a:rPr lang="ru-RU" dirty="0" smtClean="0"/>
              <a:t>«Иероглифы </a:t>
            </a:r>
            <a:r>
              <a:rPr lang="ru-RU" dirty="0" smtClean="0"/>
              <a:t>на </a:t>
            </a:r>
            <a:r>
              <a:rPr lang="ru-RU" dirty="0" smtClean="0"/>
              <a:t>снегу».</a:t>
            </a:r>
            <a:endParaRPr lang="ru-RU" dirty="0"/>
          </a:p>
        </p:txBody>
      </p:sp>
      <p:pic>
        <p:nvPicPr>
          <p:cNvPr id="4098" name="Picture 2" descr="C:\Users\Лицеист04\Desktop\Писатели, фото\image_image_28272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6" y="445952"/>
            <a:ext cx="2037605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75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725144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Юлия Кузнецова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260649"/>
            <a:ext cx="5770984" cy="4320480"/>
          </a:xfrm>
        </p:spPr>
        <p:txBody>
          <a:bodyPr>
            <a:normAutofit fontScale="92500"/>
          </a:bodyPr>
          <a:lstStyle/>
          <a:p>
            <a:r>
              <a:rPr lang="ru-RU" dirty="0"/>
              <a:t>Юлия Кузнецова родилась 19 января 1981 года в Москве в семье писателя Никиты Кузнецова (псевдоним Никита Марзан), автора психологической и юмористической прозы. В детстве Юлия мечтала стать геологом, любила читать. В шестнадцать лет написала свой первый рассказ — «О ненависти</a:t>
            </a:r>
            <a:r>
              <a:rPr lang="ru-RU" dirty="0" smtClean="0"/>
              <a:t>». </a:t>
            </a:r>
            <a:r>
              <a:rPr lang="ru-RU" dirty="0"/>
              <a:t>Творчеству Юлии Кузнецовой свойственно тематическое и жанровое разнообразие. Она пишет сказки для малышей, рассказы для детей и подростков. детективы, романы, приключенческие и психологические повести.</a:t>
            </a:r>
            <a:endParaRPr lang="ru-RU" dirty="0"/>
          </a:p>
        </p:txBody>
      </p:sp>
      <p:pic>
        <p:nvPicPr>
          <p:cNvPr id="1026" name="Picture 2" descr="C:\Users\Лицеист04\Desktop\Писатели, фото\кузнецов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4664"/>
            <a:ext cx="2547367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65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33490" y="4725144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День первый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332657"/>
            <a:ext cx="5987008" cy="4104456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В книгу входят два произведения: «Выдуманный Жучок» (рассказы о больничной жизни) и повесть «Помощница ангела».</a:t>
            </a:r>
          </a:p>
          <a:p>
            <a:r>
              <a:rPr lang="ru-RU" dirty="0" smtClean="0"/>
              <a:t>В первом произведении рассказывается о детях, находящихся в больнице. Они лечатся, выздоравливают, обсуждают книги, игрушки, любимые компьютерные игры, придумывают разные приключения. Им приходится проявлять столько мужества, чтобы справиться со своими страхами, с капризами, с болями. Они всегда готовы прийти на помощь друг другу, </a:t>
            </a:r>
            <a:r>
              <a:rPr lang="ru-RU" dirty="0" smtClean="0"/>
              <a:t>поддержать, </a:t>
            </a:r>
            <a:r>
              <a:rPr lang="ru-RU" dirty="0" smtClean="0"/>
              <a:t>утешить.</a:t>
            </a:r>
          </a:p>
          <a:p>
            <a:r>
              <a:rPr lang="ru-RU" dirty="0" smtClean="0"/>
              <a:t>«Помощница ангела» тоже повествует о дружбе. Девочка Алена очень мечтала кому-то помочь. Её огорчало, что где-то гибнут леса, где-то браконьеры уничтожают бельков, где-то сидят нищие и голодные дети и ждут помощи.</a:t>
            </a:r>
            <a:endParaRPr lang="ru-RU" dirty="0"/>
          </a:p>
        </p:txBody>
      </p:sp>
      <p:pic>
        <p:nvPicPr>
          <p:cNvPr id="11266" name="Picture 2" descr="C:\Users\Лицеист04\Desktop\Писатели, фото\20210318_10484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5" b="12864"/>
          <a:stretch/>
        </p:blipFill>
        <p:spPr bwMode="auto">
          <a:xfrm>
            <a:off x="6444208" y="332656"/>
            <a:ext cx="2519443" cy="35747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083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5030" y="5013176"/>
            <a:ext cx="6512511" cy="1143000"/>
          </a:xfrm>
        </p:spPr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Альберт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Лиханов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16633"/>
            <a:ext cx="5266928" cy="44644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Альберт Анатольевич </a:t>
            </a:r>
            <a:r>
              <a:rPr lang="ru-RU" dirty="0" err="1" smtClean="0"/>
              <a:t>Лиханов</a:t>
            </a:r>
            <a:r>
              <a:rPr lang="ru-RU" dirty="0" smtClean="0"/>
              <a:t> родился 13 сентября 1935 года в г. Кирове. За свои 80 лет он создал и организовал очень много полезного и интересного – прежде всего для детей. Альберт </a:t>
            </a:r>
            <a:r>
              <a:rPr lang="ru-RU" dirty="0" err="1" smtClean="0"/>
              <a:t>Лиханов</a:t>
            </a:r>
            <a:r>
              <a:rPr lang="ru-RU" dirty="0" smtClean="0"/>
              <a:t> написал очень много книг о детях, подростках. Тема детства – основная в его творчестве.</a:t>
            </a:r>
            <a:endParaRPr lang="ru-RU" dirty="0"/>
          </a:p>
          <a:p>
            <a:r>
              <a:rPr lang="ru-RU" dirty="0" smtClean="0"/>
              <a:t>В 1987 г. По инициативе писателя был создан Советский детский фонд им. В.И. Ленина, который он возглавил. С 1991 г. А. </a:t>
            </a:r>
            <a:r>
              <a:rPr lang="ru-RU" dirty="0" err="1" smtClean="0"/>
              <a:t>Лиханов</a:t>
            </a:r>
            <a:r>
              <a:rPr lang="ru-RU" dirty="0" smtClean="0"/>
              <a:t> – председатель Российского детского фонда, а с 1992 г. – и президент Международной ассоциации детских фондов. </a:t>
            </a:r>
            <a:endParaRPr lang="ru-RU" dirty="0"/>
          </a:p>
        </p:txBody>
      </p:sp>
      <p:pic>
        <p:nvPicPr>
          <p:cNvPr id="1026" name="Picture 2" descr="C:\Users\Лицеист04\Desktop\Писатели, фото\cddaf28058f6c209c8821803726d9689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5" y="89966"/>
            <a:ext cx="3131405" cy="43204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2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Елена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Габова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338936" cy="4525963"/>
          </a:xfrm>
        </p:spPr>
        <p:txBody>
          <a:bodyPr/>
          <a:lstStyle/>
          <a:p>
            <a:r>
              <a:rPr lang="ru-RU" dirty="0" smtClean="0"/>
              <a:t>Елена </a:t>
            </a:r>
            <a:r>
              <a:rPr lang="ru-RU" dirty="0" err="1" smtClean="0"/>
              <a:t>Габова</a:t>
            </a:r>
            <a:r>
              <a:rPr lang="ru-RU" dirty="0" smtClean="0"/>
              <a:t> (</a:t>
            </a:r>
            <a:r>
              <a:rPr lang="ru-RU" dirty="0" err="1" smtClean="0"/>
              <a:t>Столповская</a:t>
            </a:r>
            <a:r>
              <a:rPr lang="ru-RU" dirty="0" smtClean="0"/>
              <a:t> Елена Васильевна) родилась в 1952 году в Сыктывкаре. Автор 30 книг для детей и подростков.</a:t>
            </a:r>
            <a:endParaRPr lang="ru-RU" dirty="0"/>
          </a:p>
        </p:txBody>
      </p:sp>
      <p:pic>
        <p:nvPicPr>
          <p:cNvPr id="7170" name="Picture 2" descr="C:\Users\Лицеист04\Desktop\2019-01-22_12-01-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199" y="908720"/>
            <a:ext cx="2143125" cy="2857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11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Мамочкин сынок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266928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Повесть из романа «Русские мальчики». Повесть </a:t>
            </a:r>
            <a:r>
              <a:rPr lang="ru-RU" dirty="0" err="1" smtClean="0"/>
              <a:t>автобиографична</a:t>
            </a:r>
            <a:r>
              <a:rPr lang="ru-RU" dirty="0" smtClean="0"/>
              <a:t>. </a:t>
            </a:r>
            <a:r>
              <a:rPr lang="ru-RU" dirty="0" err="1" smtClean="0"/>
              <a:t>Лиханов</a:t>
            </a:r>
            <a:r>
              <a:rPr lang="ru-RU" dirty="0" smtClean="0"/>
              <a:t> рассказывает о военном времени, когда он остался с мамой. Называет ее мамочкой. Повесть о том, как мамочки спасали своих сынков.</a:t>
            </a:r>
            <a:endParaRPr lang="ru-RU" dirty="0"/>
          </a:p>
        </p:txBody>
      </p:sp>
      <p:pic>
        <p:nvPicPr>
          <p:cNvPr id="8194" name="Picture 2" descr="C:\Users\Лицеист04\Desktop\Писатели, фото\pz1_18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88640"/>
            <a:ext cx="2998080" cy="38885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42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Мужская школа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987824" y="260648"/>
            <a:ext cx="5832648" cy="3960440"/>
          </a:xfrm>
        </p:spPr>
        <p:txBody>
          <a:bodyPr>
            <a:normAutofit/>
          </a:bodyPr>
          <a:lstStyle/>
          <a:p>
            <a:r>
              <a:rPr lang="ru-RU" dirty="0" smtClean="0"/>
              <a:t>Роман является продолжением романа «Русские мальчики». В них один герой. Время, в котором живет он – Отечественная война и послевоенное время. Было тяжко, иногда – невыносимо. Но дети росли в тяготах, ломаясь и меняясь, даже погибая – а росли, были преисполнены надежды и веры. Мужская школа – это жестокая школа послевоенной поры, но, по </a:t>
            </a:r>
            <a:r>
              <a:rPr lang="ru-RU" dirty="0" err="1" smtClean="0"/>
              <a:t>счастию</a:t>
            </a:r>
            <a:r>
              <a:rPr lang="ru-RU" dirty="0" smtClean="0"/>
              <a:t>, - не злая.</a:t>
            </a:r>
            <a:endParaRPr lang="ru-RU" dirty="0"/>
          </a:p>
        </p:txBody>
      </p:sp>
      <p:pic>
        <p:nvPicPr>
          <p:cNvPr id="10242" name="Picture 2" descr="C:\Users\Лицеист04\Desktop\Писатели, фото\20210318_10503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6" b="10986"/>
          <a:stretch/>
        </p:blipFill>
        <p:spPr bwMode="auto">
          <a:xfrm>
            <a:off x="271599" y="3212976"/>
            <a:ext cx="2360861" cy="3507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Лицеист04\Desktop\Писатели, фото\20210318_10502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34" b="13614"/>
          <a:stretch/>
        </p:blipFill>
        <p:spPr bwMode="auto">
          <a:xfrm>
            <a:off x="467544" y="314358"/>
            <a:ext cx="1968972" cy="28266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247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5085184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Незабытые игрушки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430807"/>
            <a:ext cx="5760640" cy="407831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Повесть из цикла «Русские мальчики» написана в январе 2020 года. Повесть открывает весь роман и посвящена тому, как жила страна перед самой войной, буквально за несколько месяцев до неё, за несколько недель. Эта история – лишь преддверие событий, которые грянут 22 июня 1941 года, лишь интуитивное предчувствие взрослых, которые верят и не верят грядущей беде, из всех сил защищая малого человечка от страха перед ней. А, значит, внушая ему уверенность всеми возможными способами.</a:t>
            </a:r>
            <a:endParaRPr lang="ru-RU" dirty="0"/>
          </a:p>
        </p:txBody>
      </p:sp>
      <p:pic>
        <p:nvPicPr>
          <p:cNvPr id="12290" name="Picture 2" descr="C:\Users\Лицеист04\Desktop\Писатели, фото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13035"/>
            <a:ext cx="2310729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563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Никто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77098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НИКТО – это не только сокращенное имя и фамилия Николая </a:t>
            </a:r>
            <a:r>
              <a:rPr lang="ru-RU" dirty="0" err="1" smtClean="0"/>
              <a:t>Топорова</a:t>
            </a:r>
            <a:r>
              <a:rPr lang="ru-RU" dirty="0" smtClean="0"/>
              <a:t> – безродного подростка, но и некий символ </a:t>
            </a:r>
            <a:r>
              <a:rPr lang="ru-RU" dirty="0" err="1" smtClean="0"/>
              <a:t>никомуненужности</a:t>
            </a:r>
            <a:r>
              <a:rPr lang="ru-RU" dirty="0" smtClean="0"/>
              <a:t>, которая стала данностью нашего времени для очень и очень многих детей отринутых родней и, в сущности государством, а потому устраивающих свою судьбу кто уж как сможет.</a:t>
            </a:r>
            <a:endParaRPr lang="ru-RU" dirty="0"/>
          </a:p>
        </p:txBody>
      </p:sp>
      <p:pic>
        <p:nvPicPr>
          <p:cNvPr id="12290" name="Picture 2" descr="C:\Users\Лицеист04\Desktop\Писатели, фото\20210318_10501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8" b="16432"/>
          <a:stretch/>
        </p:blipFill>
        <p:spPr bwMode="auto">
          <a:xfrm>
            <a:off x="6228184" y="81391"/>
            <a:ext cx="2736304" cy="38459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69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Русские мальчики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051720" y="188640"/>
            <a:ext cx="6624736" cy="4337323"/>
          </a:xfrm>
        </p:spPr>
        <p:txBody>
          <a:bodyPr>
            <a:normAutofit/>
          </a:bodyPr>
          <a:lstStyle/>
          <a:p>
            <a:r>
              <a:rPr lang="ru-RU" dirty="0" smtClean="0"/>
              <a:t>Роман в повестях о детях войны. Множество детей войны – это ребята тыла или дети, отправленные туда, эвакуированный, как тогда говорили. Эти дети ощущали войну всеми своими малыми душами. Они ненавидели врагов и страдали за своих отцов. А еще они росли и набирались премудростей жизни – простых и сложных. Этот роман в повестях о том, как вырастали русские мальчики в годы войны, и как важны для них нравственные ценности, которые внушала жизнь.</a:t>
            </a:r>
            <a:endParaRPr lang="ru-RU" dirty="0"/>
          </a:p>
        </p:txBody>
      </p:sp>
      <p:pic>
        <p:nvPicPr>
          <p:cNvPr id="1026" name="Picture 2" descr="C:\Users\Лицеист04\Desktop\Писатели, фото\894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49046"/>
            <a:ext cx="1728192" cy="21318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Лицеист04\Desktop\Писатели, фото\RM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12976"/>
            <a:ext cx="1732216" cy="22669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8887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3789040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Слётки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770984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Это совсем новый роман (2010 г.) про наше существование, про то, как люди, рожденные для полета или, по крайней мере, для простого и ясного пути по жизни, без собственной всякой вины, оказываются в обстоятельствах неимоверных, даже как будто неодолимых.</a:t>
            </a:r>
          </a:p>
          <a:p>
            <a:r>
              <a:rPr lang="ru-RU" dirty="0" smtClean="0"/>
              <a:t>Любовь братьев, ставшая основой этого повествования, родство, переживающее испытания безмерной тяжести, в конце концов должно обернуться, одолев раздор, лучиком света, надежды.</a:t>
            </a:r>
          </a:p>
          <a:p>
            <a:r>
              <a:rPr lang="ru-RU" dirty="0" smtClean="0"/>
              <a:t>Жизнь трудна, подчас немыслимо тягостна, но она наше испытание и наша награда.</a:t>
            </a:r>
            <a:endParaRPr lang="ru-RU" dirty="0"/>
          </a:p>
        </p:txBody>
      </p:sp>
      <p:pic>
        <p:nvPicPr>
          <p:cNvPr id="13314" name="Picture 2" descr="C:\Users\Лицеист04\Desktop\Писатели, фото\20210318_10495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28" b="19061"/>
          <a:stretch/>
        </p:blipFill>
        <p:spPr bwMode="auto">
          <a:xfrm>
            <a:off x="6300192" y="268469"/>
            <a:ext cx="2511530" cy="31527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81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Сломанная кукла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764705"/>
            <a:ext cx="6059016" cy="3600400"/>
          </a:xfrm>
        </p:spPr>
        <p:txBody>
          <a:bodyPr>
            <a:normAutofit/>
          </a:bodyPr>
          <a:lstStyle/>
          <a:p>
            <a:r>
              <a:rPr lang="ru-RU" dirty="0" smtClean="0"/>
              <a:t>Этот роман о странном и жестоком  слиянии взрослости и детства, когда детская судьба не останавливает взрослых прихотей, насилия и разврата. В эпоху лживых перемен, где деньги важнее доброты и человечности, детская судьба может получить материальную оценку – деньгами, благополучием, а порой, просто жизнью как в этом произведении.</a:t>
            </a:r>
            <a:endParaRPr lang="ru-RU" dirty="0"/>
          </a:p>
        </p:txBody>
      </p:sp>
      <p:pic>
        <p:nvPicPr>
          <p:cNvPr id="14338" name="Picture 2" descr="C:\Users\Лицеист04\Desktop\Писатели, фото\20210318_10494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16" b="18498"/>
          <a:stretch/>
        </p:blipFill>
        <p:spPr bwMode="auto">
          <a:xfrm>
            <a:off x="6516216" y="404664"/>
            <a:ext cx="2488036" cy="31398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58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Фулюган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с большой дороги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842992" cy="4525963"/>
          </a:xfrm>
        </p:spPr>
        <p:txBody>
          <a:bodyPr/>
          <a:lstStyle/>
          <a:p>
            <a:r>
              <a:rPr lang="ru-RU" dirty="0" smtClean="0"/>
              <a:t>Еще одно произведение из цикла «Русские мальчики», где вновь встретитесь с мальчиком Колей и с другими героями этого цикла.</a:t>
            </a:r>
            <a:endParaRPr lang="ru-RU" dirty="0"/>
          </a:p>
        </p:txBody>
      </p:sp>
      <p:pic>
        <p:nvPicPr>
          <p:cNvPr id="15362" name="Picture 2" descr="C:\Users\Лицеист04\Desktop\Писатели, фото\20210318_10493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8" b="12301"/>
          <a:stretch/>
        </p:blipFill>
        <p:spPr bwMode="auto">
          <a:xfrm>
            <a:off x="6253792" y="548680"/>
            <a:ext cx="2220553" cy="29208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35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Цирковые циркачи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476673"/>
            <a:ext cx="6275040" cy="403244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	Повесть из цикла «Русские мальчики» - про детей в конце войны. Но не в конце испытаний. Они живут вполне обыкновенной жизнью, но сталкиваются с необыкновенным поведением взрослых, отделённых от других людей тем, что они артисты цирка. Но артисты, каждый день жертвующие собой, чтобы дети смеялись, удивлялись и радовались жизни. Оказывается за все надо платить. Даже, в конце концов, за радость.. </a:t>
            </a:r>
          </a:p>
          <a:p>
            <a:pPr marL="0" indent="0">
              <a:buNone/>
            </a:pPr>
            <a:r>
              <a:rPr lang="ru-RU" dirty="0" smtClean="0"/>
              <a:t>	Автор говорит о том, что даже войны когда-нибудь кончаются. Но никогда не кончается человеческая жертвенность, готовность отдать другим людям частицу своего существования. Это всегда горько. Но и всегда дарует надежду. Вот без чего не может жить человек, так без надежды.</a:t>
            </a:r>
            <a:endParaRPr lang="ru-RU" dirty="0"/>
          </a:p>
        </p:txBody>
      </p:sp>
      <p:pic>
        <p:nvPicPr>
          <p:cNvPr id="16386" name="Picture 2" descr="C:\Users\Лицеист04\Desktop\Писатели, фото\20210318_104929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04" b="17746"/>
          <a:stretch/>
        </p:blipFill>
        <p:spPr bwMode="auto">
          <a:xfrm>
            <a:off x="6732240" y="476672"/>
            <a:ext cx="2062046" cy="2622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893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Дмитрий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Лиханов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770984" cy="4525963"/>
          </a:xfrm>
        </p:spPr>
        <p:txBody>
          <a:bodyPr/>
          <a:lstStyle/>
          <a:p>
            <a:r>
              <a:rPr lang="ru-RU" dirty="0" smtClean="0"/>
              <a:t>Дмитрий Альбертович </a:t>
            </a:r>
            <a:r>
              <a:rPr lang="ru-RU" dirty="0" err="1" smtClean="0"/>
              <a:t>Лиханов</a:t>
            </a:r>
            <a:r>
              <a:rPr lang="ru-RU" dirty="0" smtClean="0"/>
              <a:t> родился в г. Кирове 8 ноября 1959 года. Как автор художественной прозы дебютировал в 1990 году.</a:t>
            </a:r>
            <a:endParaRPr lang="ru-RU" dirty="0"/>
          </a:p>
        </p:txBody>
      </p:sp>
      <p:pic>
        <p:nvPicPr>
          <p:cNvPr id="2050" name="Picture 2" descr="C:\Users\Лицеист04\Desktop\Писатели, фото\Дмитрий_Лиханов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0648"/>
            <a:ext cx="2596815" cy="37401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730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ожиданьи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 алых парусов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554960" cy="4525963"/>
          </a:xfrm>
        </p:spPr>
        <p:txBody>
          <a:bodyPr/>
          <a:lstStyle/>
          <a:p>
            <a:r>
              <a:rPr lang="ru-RU" u="sng" dirty="0" smtClean="0"/>
              <a:t>Повести о старшеклассниках</a:t>
            </a:r>
            <a:r>
              <a:rPr lang="ru-RU" u="sng" dirty="0" smtClean="0"/>
              <a:t>:</a:t>
            </a:r>
          </a:p>
          <a:p>
            <a:pPr marL="45720" indent="0">
              <a:buNone/>
            </a:pPr>
            <a:endParaRPr lang="ru-RU" u="sng" dirty="0" smtClean="0"/>
          </a:p>
          <a:p>
            <a:r>
              <a:rPr lang="ru-RU" dirty="0" smtClean="0"/>
              <a:t>Дождь из прошлого века;</a:t>
            </a:r>
          </a:p>
          <a:p>
            <a:r>
              <a:rPr lang="ru-RU" dirty="0" smtClean="0"/>
              <a:t>В </a:t>
            </a:r>
            <a:r>
              <a:rPr lang="ru-RU" dirty="0" err="1" smtClean="0"/>
              <a:t>ожиданьи</a:t>
            </a:r>
            <a:r>
              <a:rPr lang="ru-RU" dirty="0" smtClean="0"/>
              <a:t> алых парусов;</a:t>
            </a:r>
          </a:p>
          <a:p>
            <a:r>
              <a:rPr lang="ru-RU" dirty="0" smtClean="0"/>
              <a:t>Сентябри и фанаты;</a:t>
            </a:r>
          </a:p>
        </p:txBody>
      </p:sp>
      <p:pic>
        <p:nvPicPr>
          <p:cNvPr id="4098" name="Picture 2" descr="C:\Users\Лицеист04\Desktop\Писатели, фото\20210318_1052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8" b="12113"/>
          <a:stretch/>
        </p:blipFill>
        <p:spPr bwMode="auto">
          <a:xfrm>
            <a:off x="5796136" y="465771"/>
            <a:ext cx="3008933" cy="3827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24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5229200"/>
            <a:ext cx="6512511" cy="1143000"/>
          </a:xfrm>
        </p:spPr>
        <p:txBody>
          <a:bodyPr/>
          <a:lstStyle/>
          <a:p>
            <a:r>
              <a:rPr lang="ru-RU" dirty="0" err="1" smtClean="0">
                <a:solidFill>
                  <a:schemeClr val="accent6">
                    <a:lumMod val="50000"/>
                  </a:schemeClr>
                </a:solidFill>
              </a:rPr>
              <a:t>Бьянка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483488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Роман написан в 2018 году.</a:t>
            </a:r>
          </a:p>
          <a:p>
            <a:pPr marL="45720" indent="0">
              <a:buNone/>
            </a:pPr>
            <a:r>
              <a:rPr lang="ru-RU" dirty="0" smtClean="0"/>
              <a:t>	По словам автора книга эта покажется излишне жесткой и даже жестокой. Возможно, вы прольете над ней не мало слез, но это будут светлые слезы, поскольку они не от обиды, ни от боли, ни от зависти, а от сострадания к другому. Пусть даже и молчаливому, во всем зависящему от нас существу.</a:t>
            </a:r>
            <a:endParaRPr lang="ru-RU" dirty="0"/>
          </a:p>
        </p:txBody>
      </p:sp>
      <p:pic>
        <p:nvPicPr>
          <p:cNvPr id="9218" name="Picture 2" descr="C:\Users\Лицеист04\Desktop\Писатели, фото\Urn8WcyaId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88640"/>
            <a:ext cx="3240024" cy="4233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0616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Маленькое сердце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554960" cy="4525963"/>
          </a:xfrm>
        </p:spPr>
        <p:txBody>
          <a:bodyPr/>
          <a:lstStyle/>
          <a:p>
            <a:r>
              <a:rPr lang="ru-RU" dirty="0" smtClean="0"/>
              <a:t>Эта грустная рождественская сказка написана в 2012 году. Сказка о маленьком сердце, способном вместить в себя большую беду.</a:t>
            </a:r>
            <a:endParaRPr lang="ru-RU" dirty="0"/>
          </a:p>
        </p:txBody>
      </p:sp>
      <p:pic>
        <p:nvPicPr>
          <p:cNvPr id="17410" name="Picture 2" descr="C:\Users\Лицеист04\Desktop\Писатели, фото\20210318_10490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24" b="19250"/>
          <a:stretch/>
        </p:blipFill>
        <p:spPr bwMode="auto">
          <a:xfrm>
            <a:off x="6156176" y="260648"/>
            <a:ext cx="2573036" cy="3358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75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Сергей Махотин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842992" cy="4525963"/>
          </a:xfrm>
        </p:spPr>
        <p:txBody>
          <a:bodyPr/>
          <a:lstStyle/>
          <a:p>
            <a:r>
              <a:rPr lang="ru-RU" dirty="0" smtClean="0"/>
              <a:t>Сергей Анатольевич родился в Сочи в 1953 году. Печатается с 1976 года. Автор около тридцати книг для детей и подростков.</a:t>
            </a:r>
            <a:endParaRPr lang="ru-RU" dirty="0"/>
          </a:p>
        </p:txBody>
      </p:sp>
      <p:pic>
        <p:nvPicPr>
          <p:cNvPr id="3074" name="Picture 2" descr="C:\Users\Лицеист04\Desktop\Писатели, фото\махоти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4664"/>
            <a:ext cx="1959099" cy="30243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393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97152"/>
            <a:ext cx="6512511" cy="1143000"/>
          </a:xfrm>
        </p:spPr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Смешные истории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698976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В книгу вошли 2 произведения. «Вирус молчания» - повесть, в которой что ни глава – то совершенно правдивая, но чаще – невероятная история.</a:t>
            </a:r>
          </a:p>
          <a:p>
            <a:r>
              <a:rPr lang="ru-RU" dirty="0" smtClean="0"/>
              <a:t>«Включите кошку </a:t>
            </a:r>
            <a:r>
              <a:rPr lang="ru-RU" dirty="0" err="1" smtClean="0"/>
              <a:t>погромче</a:t>
            </a:r>
            <a:r>
              <a:rPr lang="ru-RU" dirty="0" smtClean="0"/>
              <a:t>»- школьные приключения, рассказанные автором от первого лица, а также от второго и даже третьего.</a:t>
            </a:r>
            <a:endParaRPr lang="ru-RU" dirty="0"/>
          </a:p>
        </p:txBody>
      </p:sp>
      <p:pic>
        <p:nvPicPr>
          <p:cNvPr id="7170" name="Picture 2" descr="C:\Users\Лицеист04\Desktop\Писатели, фото\OdoC00xyID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02733"/>
            <a:ext cx="2404872" cy="31211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76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Юрий Нечипоренко</a:t>
            </a:r>
          </a:p>
        </p:txBody>
      </p:sp>
      <p:pic>
        <p:nvPicPr>
          <p:cNvPr id="17410" name="Picture 2" descr="C:\Users\Лицеист04\Desktop\Писатели, фото\maxresdefault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3604908" cy="36622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23928" y="332657"/>
            <a:ext cx="48965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Ю́рий</a:t>
            </a:r>
            <a:r>
              <a:rPr lang="ru-RU" sz="2400" dirty="0"/>
              <a:t> </a:t>
            </a:r>
            <a:r>
              <a:rPr lang="ru-RU" sz="2400" dirty="0" err="1"/>
              <a:t>Дми́триевич</a:t>
            </a:r>
            <a:r>
              <a:rPr lang="ru-RU" sz="2400" dirty="0"/>
              <a:t> </a:t>
            </a:r>
            <a:r>
              <a:rPr lang="ru-RU" sz="2400" dirty="0" err="1"/>
              <a:t>Нечипоре́нко</a:t>
            </a:r>
            <a:r>
              <a:rPr lang="ru-RU" sz="2400" dirty="0"/>
              <a:t> — русский прозаик, арт-критик, учёный, культуролог. Исследователь творчества Николая Гоголя, Александра Пушкина, Михаила Ломоносова и </a:t>
            </a:r>
            <a:r>
              <a:rPr lang="ru-RU" sz="2400" dirty="0" err="1"/>
              <a:t>Гайто</a:t>
            </a:r>
            <a:r>
              <a:rPr lang="ru-RU" sz="2400" dirty="0"/>
              <a:t> </a:t>
            </a:r>
            <a:r>
              <a:rPr lang="ru-RU" sz="2400" dirty="0" err="1"/>
              <a:t>Газданова</a:t>
            </a:r>
            <a:r>
              <a:rPr lang="ru-RU" sz="2400" dirty="0"/>
              <a:t>. По специальности биофизик, доктор физико-математических наук.</a:t>
            </a:r>
          </a:p>
        </p:txBody>
      </p:sp>
    </p:spTree>
    <p:extLst>
      <p:ext uri="{BB962C8B-B14F-4D97-AF65-F5344CB8AC3E}">
        <p14:creationId xmlns:p14="http://schemas.microsoft.com/office/powerpoint/2010/main" val="418367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Мой отец – начальник связи</a:t>
            </a:r>
            <a:b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Ярмарочный мальчик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987008" cy="4525963"/>
          </a:xfrm>
        </p:spPr>
        <p:txBody>
          <a:bodyPr/>
          <a:lstStyle/>
          <a:p>
            <a:r>
              <a:rPr lang="ru-RU" dirty="0" smtClean="0"/>
              <a:t>В автобиографической повести «Мой папа – начальник связи» Юрий Нечипоренко создает образ своего папы.</a:t>
            </a:r>
          </a:p>
          <a:p>
            <a:r>
              <a:rPr lang="ru-RU" dirty="0" smtClean="0"/>
              <a:t>«Ярмарочный мальчик – повесть о жизни Николая Васильевича Гоголя.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C:\Users\Лицеист04\Desktop\Писатели, фото\20210318_1048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58" b="2911"/>
          <a:stretch/>
        </p:blipFill>
        <p:spPr bwMode="auto">
          <a:xfrm>
            <a:off x="6655684" y="1124744"/>
            <a:ext cx="1928812" cy="3148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554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В </a:t>
            </a:r>
            <a:r>
              <a:rPr lang="ru-RU" dirty="0" err="1">
                <a:solidFill>
                  <a:schemeClr val="accent6">
                    <a:lumMod val="50000"/>
                  </a:schemeClr>
                </a:solidFill>
              </a:rPr>
              <a:t>ожиданьи</a:t>
            </a: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 алых парусов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5338936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Эти повести про десятиклассников, про их пристрастия, ошибки, симпатии и антипатии. Уже не дети, но ещё не взрослые – так можно сказать о старшеклассниках. Они нередко ведут себя по-детски, но подступают к взрослым проблемам.</a:t>
            </a:r>
            <a:endParaRPr lang="ru-RU" dirty="0"/>
          </a:p>
        </p:txBody>
      </p:sp>
      <p:pic>
        <p:nvPicPr>
          <p:cNvPr id="4" name="Picture 2" descr="C:\Users\Лицеист04\Desktop\Писатели, фото\20210318_10523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38" b="12113"/>
          <a:stretch/>
        </p:blipFill>
        <p:spPr bwMode="auto">
          <a:xfrm>
            <a:off x="5796136" y="332656"/>
            <a:ext cx="3008933" cy="3827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8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Дуб Толик Сергеевич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908720"/>
            <a:ext cx="4762872" cy="5217443"/>
          </a:xfrm>
        </p:spPr>
        <p:txBody>
          <a:bodyPr>
            <a:normAutofit/>
          </a:bodyPr>
          <a:lstStyle/>
          <a:p>
            <a:r>
              <a:rPr lang="ru-RU" u="sng" dirty="0" smtClean="0"/>
              <a:t>Повести о старшеклассниках</a:t>
            </a:r>
            <a:r>
              <a:rPr lang="ru-RU" u="sng" dirty="0" smtClean="0"/>
              <a:t>:</a:t>
            </a:r>
          </a:p>
          <a:p>
            <a:pPr marL="45720" indent="0">
              <a:buNone/>
            </a:pPr>
            <a:endParaRPr lang="ru-RU" u="sng" dirty="0" smtClean="0"/>
          </a:p>
          <a:p>
            <a:r>
              <a:rPr lang="ru-RU" dirty="0" smtClean="0"/>
              <a:t>Дуб Толик Сергеевич;</a:t>
            </a:r>
          </a:p>
          <a:p>
            <a:r>
              <a:rPr lang="ru-RU" dirty="0" smtClean="0"/>
              <a:t>Зануда Дёма;</a:t>
            </a:r>
          </a:p>
          <a:p>
            <a:r>
              <a:rPr lang="ru-RU" dirty="0" smtClean="0"/>
              <a:t>Здравствуй и прощай; я его терпеть не мог;</a:t>
            </a:r>
          </a:p>
          <a:p>
            <a:r>
              <a:rPr lang="ru-RU" dirty="0" smtClean="0"/>
              <a:t>Новенький и черепаха;</a:t>
            </a:r>
          </a:p>
          <a:p>
            <a:r>
              <a:rPr lang="ru-RU" dirty="0" smtClean="0"/>
              <a:t>Кое-что о телепатии</a:t>
            </a:r>
          </a:p>
          <a:p>
            <a:r>
              <a:rPr lang="ru-RU" dirty="0" smtClean="0"/>
              <a:t>(О любви, ревности, дружбе и ещё о многом другом – эти  повести о старшеклассниках)</a:t>
            </a:r>
            <a:endParaRPr lang="ru-RU" dirty="0"/>
          </a:p>
        </p:txBody>
      </p:sp>
      <p:pic>
        <p:nvPicPr>
          <p:cNvPr id="5122" name="Picture 2" descr="C:\Users\Лицеист04\Desktop\Писатели, фото\20210318_1052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96" b="13804"/>
          <a:stretch/>
        </p:blipFill>
        <p:spPr bwMode="auto">
          <a:xfrm>
            <a:off x="5436096" y="260648"/>
            <a:ext cx="3158802" cy="4060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690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550" y="5157192"/>
            <a:ext cx="6512511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Не пускайте Рыжую на озеро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04664"/>
            <a:ext cx="5256584" cy="460851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sz="3400" u="sng" dirty="0" smtClean="0"/>
              <a:t>Рассказы о старшеклассниках:</a:t>
            </a:r>
          </a:p>
          <a:p>
            <a:r>
              <a:rPr lang="ru-RU" dirty="0" smtClean="0"/>
              <a:t>Не пускайте Рыжую на озеро;</a:t>
            </a:r>
          </a:p>
          <a:p>
            <a:r>
              <a:rPr lang="ru-RU" dirty="0" smtClean="0"/>
              <a:t>Двойка по поведению; </a:t>
            </a:r>
          </a:p>
          <a:p>
            <a:r>
              <a:rPr lang="ru-RU" dirty="0" smtClean="0"/>
              <a:t>Сено-солома;</a:t>
            </a:r>
          </a:p>
          <a:p>
            <a:r>
              <a:rPr lang="ru-RU" dirty="0" smtClean="0"/>
              <a:t>Баскетбольная история;</a:t>
            </a:r>
          </a:p>
          <a:p>
            <a:r>
              <a:rPr lang="ru-RU" dirty="0" smtClean="0"/>
              <a:t>Одержимая Милка;</a:t>
            </a:r>
          </a:p>
          <a:p>
            <a:r>
              <a:rPr lang="ru-RU" dirty="0" smtClean="0"/>
              <a:t>И горы и розы;</a:t>
            </a:r>
          </a:p>
          <a:p>
            <a:r>
              <a:rPr lang="ru-RU" dirty="0" smtClean="0"/>
              <a:t>Последние цветы;</a:t>
            </a:r>
          </a:p>
          <a:p>
            <a:r>
              <a:rPr lang="ru-RU" dirty="0" smtClean="0"/>
              <a:t>Принц;</a:t>
            </a:r>
          </a:p>
          <a:p>
            <a:r>
              <a:rPr lang="ru-RU" dirty="0" smtClean="0"/>
              <a:t>Золушка из семьи многодетных;</a:t>
            </a:r>
          </a:p>
          <a:p>
            <a:r>
              <a:rPr lang="ru-RU" dirty="0" smtClean="0"/>
              <a:t>Концерт;</a:t>
            </a:r>
          </a:p>
          <a:p>
            <a:r>
              <a:rPr lang="ru-RU" dirty="0" smtClean="0"/>
              <a:t>Дорога на экскурсию и обратно;</a:t>
            </a:r>
          </a:p>
          <a:p>
            <a:r>
              <a:rPr lang="ru-RU" dirty="0" smtClean="0"/>
              <a:t>До завтра!;</a:t>
            </a:r>
          </a:p>
          <a:p>
            <a:r>
              <a:rPr lang="ru-RU" dirty="0" smtClean="0"/>
              <a:t>Лишняя Новикова;</a:t>
            </a:r>
          </a:p>
          <a:p>
            <a:r>
              <a:rPr lang="ru-RU" dirty="0" smtClean="0"/>
              <a:t>Нина Игнатьевна против Артемова;</a:t>
            </a:r>
          </a:p>
          <a:p>
            <a:r>
              <a:rPr lang="ru-RU" dirty="0" smtClean="0"/>
              <a:t>Тихая жизнь Жени Белых;</a:t>
            </a:r>
          </a:p>
          <a:p>
            <a:r>
              <a:rPr lang="ru-RU" dirty="0" smtClean="0"/>
              <a:t>Что Онегин сказал Татьяне;</a:t>
            </a:r>
          </a:p>
          <a:p>
            <a:r>
              <a:rPr lang="ru-RU" dirty="0" smtClean="0"/>
              <a:t>Беглец</a:t>
            </a:r>
            <a:endParaRPr lang="ru-RU" dirty="0"/>
          </a:p>
        </p:txBody>
      </p:sp>
      <p:pic>
        <p:nvPicPr>
          <p:cNvPr id="6146" name="Picture 2" descr="C:\Users\Лицеист04\Desktop\Писатели, фото\20210318_1052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7" b="12300"/>
          <a:stretch/>
        </p:blipFill>
        <p:spPr bwMode="auto">
          <a:xfrm>
            <a:off x="5724128" y="404664"/>
            <a:ext cx="3008933" cy="37670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88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4365104"/>
            <a:ext cx="6512511" cy="1143000"/>
          </a:xfrm>
        </p:spPr>
        <p:txBody>
          <a:bodyPr/>
          <a:lstStyle/>
          <a:p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Не пускайте Рыжую на озеро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620688"/>
            <a:ext cx="4906888" cy="550547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dirty="0" smtClean="0"/>
              <a:t>	Школьные </a:t>
            </a:r>
            <a:r>
              <a:rPr lang="ru-RU" dirty="0" smtClean="0"/>
              <a:t>годы – пора первой влюбленности. Как разобраться в своих чувствах, не ошибиться? Как сберечь первую любовь?</a:t>
            </a:r>
          </a:p>
          <a:p>
            <a:pPr marL="45720" indent="0">
              <a:buNone/>
            </a:pPr>
            <a:r>
              <a:rPr lang="ru-RU" dirty="0" smtClean="0"/>
              <a:t>	Что </a:t>
            </a:r>
            <a:r>
              <a:rPr lang="ru-RU" dirty="0" smtClean="0"/>
              <a:t>в вашем понимании «школьный учитель»? Кем является для вас, какую роль может сыграть в вашей дальнейшей судьбе?</a:t>
            </a:r>
            <a:endParaRPr lang="ru-RU" dirty="0"/>
          </a:p>
        </p:txBody>
      </p:sp>
      <p:pic>
        <p:nvPicPr>
          <p:cNvPr id="4" name="Picture 2" descr="C:\Users\Лицеист04\Desktop\Писатели, фото\20210318_10521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77" b="12300"/>
          <a:stretch/>
        </p:blipFill>
        <p:spPr bwMode="auto">
          <a:xfrm>
            <a:off x="6084168" y="548680"/>
            <a:ext cx="2663835" cy="3335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97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Незаметная девочка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6131024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В каждом классе есть красавицы и красавцы,  в которых влюбляются мальчишки и девчонки. И в каждом классе есть «никакие» парни и «серые мышки» девочки, на которых никто не смотрит. Незаметные тоже хотят внимания. Они ничем не хуже красивых.</a:t>
            </a:r>
            <a:endParaRPr lang="ru-RU" dirty="0"/>
          </a:p>
        </p:txBody>
      </p:sp>
      <p:pic>
        <p:nvPicPr>
          <p:cNvPr id="11266" name="Picture 2" descr="C:\Users\Лицеист04\Desktop\Писатели, фото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582389"/>
            <a:ext cx="2355748" cy="31009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47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1388</TotalTime>
  <Words>2120</Words>
  <Application>Microsoft Office PowerPoint</Application>
  <PresentationFormat>Экран (4:3)</PresentationFormat>
  <Paragraphs>136</Paragraphs>
  <Slides>45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46" baseType="lpstr">
      <vt:lpstr>Воздушный поток</vt:lpstr>
      <vt:lpstr>Современные книги для школьников</vt:lpstr>
      <vt:lpstr>«Путеводная звезда» представляет </vt:lpstr>
      <vt:lpstr>Елена Габова</vt:lpstr>
      <vt:lpstr>В ожиданьи алых парусов</vt:lpstr>
      <vt:lpstr>В ожиданьи алых парусов</vt:lpstr>
      <vt:lpstr>Дуб Толик Сергеевич</vt:lpstr>
      <vt:lpstr>Не пускайте Рыжую на озеро</vt:lpstr>
      <vt:lpstr>Не пускайте Рыжую на озеро</vt:lpstr>
      <vt:lpstr>Незаметная девочка</vt:lpstr>
      <vt:lpstr>Осторожно: каникулы</vt:lpstr>
      <vt:lpstr>Георгиев Сергей</vt:lpstr>
      <vt:lpstr>Ирина Дегтярева</vt:lpstr>
      <vt:lpstr>Арена для Знаменосца</vt:lpstr>
      <vt:lpstr>Где ты, большая птица?</vt:lpstr>
      <vt:lpstr>Красная земля, синий океан</vt:lpstr>
      <vt:lpstr>Я тебя выдумал…</vt:lpstr>
      <vt:lpstr>Марина и Сергей Дяченко</vt:lpstr>
      <vt:lpstr>Ключ от королевства</vt:lpstr>
      <vt:lpstr>Ирина Краева</vt:lpstr>
      <vt:lpstr>Тим и Дан, или Тайна «Разбитой коленки»</vt:lpstr>
      <vt:lpstr>Все может быть!</vt:lpstr>
      <vt:lpstr>Владислав Крапивин</vt:lpstr>
      <vt:lpstr>Дело о ртутной бомбе</vt:lpstr>
      <vt:lpstr>Тополята</vt:lpstr>
      <vt:lpstr>Тамара Крюкова</vt:lpstr>
      <vt:lpstr>А чудо всё-таки возможно</vt:lpstr>
      <vt:lpstr>Юлия Кузнецова</vt:lpstr>
      <vt:lpstr>День первый</vt:lpstr>
      <vt:lpstr>Альберт Лиханов</vt:lpstr>
      <vt:lpstr>Мамочкин сынок</vt:lpstr>
      <vt:lpstr>Мужская школа</vt:lpstr>
      <vt:lpstr>Незабытые игрушки</vt:lpstr>
      <vt:lpstr>Никто</vt:lpstr>
      <vt:lpstr>Русские мальчики</vt:lpstr>
      <vt:lpstr>Слётки</vt:lpstr>
      <vt:lpstr>Сломанная кукла</vt:lpstr>
      <vt:lpstr>Фулюган с большой дороги</vt:lpstr>
      <vt:lpstr>Цирковые циркачи</vt:lpstr>
      <vt:lpstr>Дмитрий Лиханов</vt:lpstr>
      <vt:lpstr>Бьянка</vt:lpstr>
      <vt:lpstr>Маленькое сердце</vt:lpstr>
      <vt:lpstr>Сергей Махотин</vt:lpstr>
      <vt:lpstr>Смешные истории</vt:lpstr>
      <vt:lpstr>Юрий Нечипоренко</vt:lpstr>
      <vt:lpstr>Мой отец – начальник связи Ярмарочный мальчик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книги для школьников</dc:title>
  <dc:creator>Лицеист04</dc:creator>
  <cp:lastModifiedBy>Лицеист04</cp:lastModifiedBy>
  <cp:revision>75</cp:revision>
  <dcterms:created xsi:type="dcterms:W3CDTF">2021-03-09T05:52:04Z</dcterms:created>
  <dcterms:modified xsi:type="dcterms:W3CDTF">2021-03-18T12:06:02Z</dcterms:modified>
</cp:coreProperties>
</file>